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61" r:id="rId3"/>
    <p:sldId id="263" r:id="rId4"/>
    <p:sldId id="264" r:id="rId5"/>
    <p:sldId id="265" r:id="rId6"/>
    <p:sldId id="266" r:id="rId7"/>
    <p:sldId id="269" r:id="rId8"/>
    <p:sldId id="262" r:id="rId9"/>
    <p:sldId id="257" r:id="rId10"/>
    <p:sldId id="271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 advTm="15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q0I3UTfHM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37" r="18165"/>
          <a:stretch>
            <a:fillRect/>
          </a:stretch>
        </p:blipFill>
        <p:spPr>
          <a:xfrm>
            <a:off x="2123728" y="3068960"/>
            <a:ext cx="4824536" cy="36526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МОУ «</a:t>
            </a:r>
            <a:r>
              <a:rPr lang="ru-RU" sz="3600" dirty="0" err="1" smtClean="0"/>
              <a:t>Печниковская</a:t>
            </a:r>
            <a:r>
              <a:rPr lang="ru-RU" sz="3600" dirty="0" smtClean="0"/>
              <a:t> СШ»</a:t>
            </a:r>
            <a:br>
              <a:rPr lang="ru-RU" sz="3600" dirty="0" smtClean="0"/>
            </a:br>
            <a:r>
              <a:rPr lang="ru-RU" sz="3600" dirty="0" smtClean="0"/>
              <a:t>Презентацию </a:t>
            </a:r>
            <a:r>
              <a:rPr lang="ru-RU" sz="3600" smtClean="0"/>
              <a:t>подготовили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Руководитель: Давыдова Е.Н, </a:t>
            </a:r>
            <a:br>
              <a:rPr lang="ru-RU" sz="3600" dirty="0" smtClean="0"/>
            </a:br>
            <a:r>
              <a:rPr lang="ru-RU" sz="3600" dirty="0" smtClean="0"/>
              <a:t>учитель географии.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Нас в столовой вкусно кормят,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Часто ходим мы туда.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Нам работать без обеда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Ну никак нельзя, друзья.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чителя столовая.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040188" cy="3030141"/>
          </a:xfrm>
        </p:spPr>
      </p:pic>
      <p:pic>
        <p:nvPicPr>
          <p:cNvPr id="8" name="Содержимое 7" descr="учит стол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4041775" cy="3031331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Знаем, что питание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Там всегда на "пять"!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В школьную столовую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Мы идем опять!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ZDnzdq99Vd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36912"/>
            <a:ext cx="5328592" cy="3996444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Натуральную еду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Ты найдешь в столовой!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Тут и презентации конец!!!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Будьте все здоровы.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zXevAUxi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6975406" cy="3923666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ZWh9B2Uc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284984"/>
            <a:ext cx="3936437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Есть в школе место славное, 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А может даже главное, 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Где встретишь одноклассников 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И всех друзей своих. 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Ещё не догадались? 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Не буду вас томить – 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«Школьная столовая». 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0sWW2CFo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492896"/>
            <a:ext cx="5616624" cy="42124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В столовой нашей повара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Кулинарии мастера!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Они готовят пищу нам,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А мы кричим - Спасибо, Вам!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apQJELw5q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5544616" cy="41584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Трудятся с шести утра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В нашей школе повара.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Чтобы взрослые и дети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Были сытыми всегда.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eLaiL3-l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36912"/>
            <a:ext cx="5033532" cy="37751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Поварам мы скажем всем «Спасибо!»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Ценим ваш такой тяжелый труд.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Не забудем - сколько мыть посуды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Вам пришлось, кормя детишек тут.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rSwWtoRK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5465580" cy="40991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Светлая, большая,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Столовая родная.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Поварам спасибо говорим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И за всё мы их благодарим!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j5GnuGgRf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3284984"/>
            <a:ext cx="5328592" cy="33904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Вот и кончился урок,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Все ребята наутек,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Мы торопимся, бежим,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Мы в столовую спешим!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А в столовой чудеса</a:t>
            </a:r>
            <a:b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/>
                <a:latin typeface="Times New Roman" pitchFamily="18" charset="0"/>
                <a:cs typeface="Times New Roman" pitchFamily="18" charset="0"/>
              </a:rPr>
              <a:t>И компот, и колбаса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yKFhMB7tgH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4040188" cy="3030141"/>
          </a:xfrm>
        </p:spPr>
      </p:pic>
      <p:pic>
        <p:nvPicPr>
          <p:cNvPr id="9" name="Содержимое 8" descr="nfQpDM1oG5Q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041775" cy="3031331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Ты, дружок, меня послушай,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Очень важно не забыть: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Прежде чем садишься кушать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Руки с мылом нужно мыть!</a:t>
            </a:r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Школьная столовая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Как второй наш дом!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Пищу там здоровую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Каждый день жуем!</a:t>
            </a:r>
            <a:endParaRPr lang="ru-RU" dirty="0"/>
          </a:p>
        </p:txBody>
      </p:sp>
      <p:pic>
        <p:nvPicPr>
          <p:cNvPr id="6" name="Содержимое 5" descr="1YpD76otY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52936"/>
            <a:ext cx="4745500" cy="3559125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    МОУ «Печниковская СШ» Презентацию подготовили  Руководитель: Давыдова Е.Н,  учитель географии. </vt:lpstr>
      <vt:lpstr>      Есть в школе место славное,  А может даже главное,  Где встретишь одноклассников  И всех друзей своих.  Ещё не догадались?  Не буду вас томить –  «Школьная столовая».  </vt:lpstr>
      <vt:lpstr>   В столовой нашей повара Кулинарии мастера! Они готовят пищу нам,  А мы кричим - Спасибо, Вам! </vt:lpstr>
      <vt:lpstr>   Трудятся с шести утра  В нашей школе повара. Чтобы взрослые и дети Были сытыми всегда. </vt:lpstr>
      <vt:lpstr>   Поварам мы скажем всем «Спасибо!» Ценим ваш такой тяжелый труд. Не забудем - сколько мыть посуды Вам пришлось, кормя детишек тут. </vt:lpstr>
      <vt:lpstr>   Светлая, большая, Столовая родная. Поварам спасибо говорим И за всё мы их благодарим! </vt:lpstr>
      <vt:lpstr>    Вот и кончился урок, Все ребята наутек, Мы торопимся, бежим, Мы в столовую спешим! А в столовой чудеса И компот, и колбаса! </vt:lpstr>
      <vt:lpstr>  Ты, дружок, меня послушай, Очень важно не забыть: Прежде чем садишься кушать Руки с мылом нужно мыть!</vt:lpstr>
      <vt:lpstr>   Школьная столовая - Как второй наш дом! Пищу там здоровую Каждый день жуем!</vt:lpstr>
      <vt:lpstr>  Нас в столовой вкусно кормят, Часто ходим мы туда. Нам работать без обеда Ну никак нельзя, друзья.</vt:lpstr>
      <vt:lpstr>   Знаем, что питание Там всегда на "пять"! В школьную столовую Мы идем опять! </vt:lpstr>
      <vt:lpstr>  Натуральную еду Ты найдешь в столовой! Тут и презентации конец!!! Будьте все здоровы.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</dc:creator>
  <cp:lastModifiedBy>учитель</cp:lastModifiedBy>
  <cp:revision>19</cp:revision>
  <dcterms:created xsi:type="dcterms:W3CDTF">2020-03-10T15:46:25Z</dcterms:created>
  <dcterms:modified xsi:type="dcterms:W3CDTF">2021-03-19T13:30:40Z</dcterms:modified>
</cp:coreProperties>
</file>