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80" r:id="rId22"/>
    <p:sldId id="279" r:id="rId23"/>
    <p:sldId id="282" r:id="rId24"/>
    <p:sldId id="281" r:id="rId25"/>
    <p:sldId id="283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05" autoAdjust="0"/>
    <p:restoredTop sz="94660"/>
  </p:normalViewPr>
  <p:slideViewPr>
    <p:cSldViewPr>
      <p:cViewPr varScale="1">
        <p:scale>
          <a:sx n="73" d="100"/>
          <a:sy n="73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н для проекта по литературе - 58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2286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20574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Отчёт о работе музейно-образовательного комплекса  «Живая традиция»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(февраль 2022- февраль 2023)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3" descr="C:\Users\Irina\Desktop\8 кл и другие\P11203-14342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5660" r="5189"/>
          <a:stretch>
            <a:fillRect/>
          </a:stretch>
        </p:blipFill>
        <p:spPr bwMode="auto">
          <a:xfrm>
            <a:off x="2971800" y="1828800"/>
            <a:ext cx="5867400" cy="43786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6248400"/>
            <a:ext cx="7401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Заведующая школьным музеем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Савелова Ирина Альбертовна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81000" y="43434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Мастер-класс по</a:t>
            </a:r>
          </a:p>
          <a:p>
            <a:pPr algn="ctr"/>
            <a:r>
              <a:rPr lang="ru-RU" sz="2800" b="1" dirty="0" smtClean="0"/>
              <a:t> войлоковалянию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6 класс</a:t>
            </a:r>
            <a:endParaRPr lang="ru-RU" sz="2800" b="1" dirty="0"/>
          </a:p>
        </p:txBody>
      </p:sp>
      <p:pic>
        <p:nvPicPr>
          <p:cNvPr id="20484" name="Picture 4" descr="https://sun9-1.userapi.com/impg/-w8kkH96GicHXV9PjRCsGC6N0Y9rIBdrsofxkA/FxX6Hpolk8k.jpg?size=1280x842&amp;quality=96&amp;sign=3d4f90a3f254f60fe0276627d70bf722&amp;type=album"/>
          <p:cNvPicPr>
            <a:picLocks noChangeAspect="1" noChangeArrowheads="1"/>
          </p:cNvPicPr>
          <p:nvPr/>
        </p:nvPicPr>
        <p:blipFill>
          <a:blip r:embed="rId3"/>
          <a:srcRect t="7126" b="2613"/>
          <a:stretch>
            <a:fillRect/>
          </a:stretch>
        </p:blipFill>
        <p:spPr bwMode="auto">
          <a:xfrm>
            <a:off x="228599" y="152399"/>
            <a:ext cx="6288507" cy="3733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28669" y="2057400"/>
            <a:ext cx="24422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«Колокольчик»</a:t>
            </a:r>
            <a:endParaRPr lang="ru-RU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486" name="Picture 6" descr="https://sun9-55.userapi.com/impg/RAgS4ehpEabLoOrLzN6EJdpg3Ugsc3qkFCi2VA/gcVGesUPJPQ.jpg?size=1280x807&amp;quality=96&amp;sign=de7f61d1858defef518ba7ec575f89cc&amp;type=album"/>
          <p:cNvPicPr>
            <a:picLocks noChangeAspect="1" noChangeArrowheads="1"/>
          </p:cNvPicPr>
          <p:nvPr/>
        </p:nvPicPr>
        <p:blipFill>
          <a:blip r:embed="rId4" cstate="print"/>
          <a:srcRect l="5000" r="2500" b="4833"/>
          <a:stretch>
            <a:fillRect/>
          </a:stretch>
        </p:blipFill>
        <p:spPr bwMode="auto">
          <a:xfrm>
            <a:off x="4410075" y="3733800"/>
            <a:ext cx="4581525" cy="297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rina\Desktop\отчёт по музею 2022-2023\P21201-150024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57" y="228600"/>
            <a:ext cx="8763743" cy="53469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5923" y="5791200"/>
            <a:ext cx="889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«Имя твоё неизвестно. Подвиг твой бессмертен» 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/>
              <a:t>(7-8 кл.)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Irina\Desktop\отчёт по музею 2022-2023\P21117-11132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887" t="22642" b="4403"/>
          <a:stretch>
            <a:fillRect/>
          </a:stretch>
        </p:blipFill>
        <p:spPr bwMode="auto">
          <a:xfrm>
            <a:off x="152400" y="304800"/>
            <a:ext cx="8728841" cy="48680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5562600"/>
            <a:ext cx="7353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Музейное занятие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«Вот моя деревня»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b="1" dirty="0" smtClean="0"/>
              <a:t>(9, 11 кл.)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4800" y="60960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Times New Roman" pitchFamily="18" charset="0"/>
              </a:rPr>
              <a:t>Третье направление - </a:t>
            </a: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работа  совета  музея</a:t>
            </a:r>
            <a:endParaRPr lang="ru-RU" sz="2800" dirty="0"/>
          </a:p>
        </p:txBody>
      </p:sp>
      <p:pic>
        <p:nvPicPr>
          <p:cNvPr id="4" name="Picture 3" descr="C:\Users\Irina\Desktop\мне\P20112-15434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5949" t="3175" r="7192" b="3175"/>
          <a:stretch>
            <a:fillRect/>
          </a:stretch>
        </p:blipFill>
        <p:spPr bwMode="auto">
          <a:xfrm>
            <a:off x="762000" y="152400"/>
            <a:ext cx="7239000" cy="58506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rina\Desktop\отчёт по музею 2022-2023\P21201-142343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382000" cy="56444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5867400"/>
            <a:ext cx="655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/>
              <a:t>Организация и проведение музейного занятия </a:t>
            </a:r>
          </a:p>
          <a:p>
            <a:pPr algn="ctr"/>
            <a:r>
              <a:rPr lang="ru-RU" sz="2400" b="1" dirty="0" smtClean="0"/>
              <a:t> ко Дню неизвестного солдата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Irina\Desktop\отчёт по музею 2022-2023\P21101-14210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6734" r="10207" b="12452"/>
          <a:stretch>
            <a:fillRect/>
          </a:stretch>
        </p:blipFill>
        <p:spPr bwMode="auto">
          <a:xfrm>
            <a:off x="228599" y="228600"/>
            <a:ext cx="3469011" cy="4876800"/>
          </a:xfrm>
          <a:prstGeom prst="rect">
            <a:avLst/>
          </a:prstGeom>
          <a:noFill/>
        </p:spPr>
      </p:pic>
      <p:pic>
        <p:nvPicPr>
          <p:cNvPr id="14" name="Picture 3" descr="C:\Users\Irina\Desktop\все фото с телеф от 25.01 23\P21011-171439.jpg"/>
          <p:cNvPicPr>
            <a:picLocks noChangeAspect="1" noChangeArrowheads="1"/>
          </p:cNvPicPr>
          <p:nvPr/>
        </p:nvPicPr>
        <p:blipFill>
          <a:blip r:embed="rId4" cstate="print"/>
          <a:srcRect t="21887" r="12451" b="2350"/>
          <a:stretch>
            <a:fillRect/>
          </a:stretch>
        </p:blipFill>
        <p:spPr bwMode="auto">
          <a:xfrm>
            <a:off x="3962400" y="228600"/>
            <a:ext cx="4292599" cy="4953000"/>
          </a:xfrm>
          <a:prstGeom prst="rect">
            <a:avLst/>
          </a:prstGeom>
          <a:noFill/>
        </p:spPr>
      </p:pic>
      <p:pic>
        <p:nvPicPr>
          <p:cNvPr id="15" name="Picture 2" descr="C:\Users\Irina\Desktop\отчёт по музею 2022-2023\P21013-103640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flipH="1">
            <a:off x="762000" y="53340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800" b="1" dirty="0" smtClean="0"/>
              <a:t>Реставрация экспонатов, </a:t>
            </a:r>
          </a:p>
          <a:p>
            <a:pPr algn="ctr"/>
            <a:r>
              <a:rPr lang="ru-RU" sz="2800" b="1" dirty="0" smtClean="0"/>
              <a:t>участие в конкурсах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91200" y="762000"/>
            <a:ext cx="2566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Работа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экскурсоводов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https://sun9-7.userapi.com/impg/N2D65KiUqISCwvHHAKBAiD-7bumVXTI21LnQOg/kftcXwXbATY.jpg?size=1280x960&amp;quality=96&amp;sign=c0f2f8a8338bebdd4c552250fd2f08df&amp;type=album"/>
          <p:cNvPicPr>
            <a:picLocks noChangeAspect="1" noChangeArrowheads="1"/>
          </p:cNvPicPr>
          <p:nvPr/>
        </p:nvPicPr>
        <p:blipFill>
          <a:blip r:embed="rId3"/>
          <a:srcRect l="4592" r="510"/>
          <a:stretch>
            <a:fillRect/>
          </a:stretch>
        </p:blipFill>
        <p:spPr bwMode="auto">
          <a:xfrm>
            <a:off x="152400" y="152400"/>
            <a:ext cx="5302898" cy="419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4340" name="Picture 4" descr="https://sun9-65.userapi.com/impg/FwFD6cWFWf4-ZulkWzSCmnG3OtTCju1LjH0M4w/GBelUsOCWkU.jpg?size=1280x1019&amp;quality=96&amp;sign=d3d9299ff41bc499b79315ef827733f9&amp;type=album"/>
          <p:cNvPicPr>
            <a:picLocks noChangeAspect="1" noChangeArrowheads="1"/>
          </p:cNvPicPr>
          <p:nvPr/>
        </p:nvPicPr>
        <p:blipFill>
          <a:blip r:embed="rId4"/>
          <a:srcRect l="8005" t="3781" r="8651" b="9265"/>
          <a:stretch>
            <a:fillRect/>
          </a:stretch>
        </p:blipFill>
        <p:spPr bwMode="auto">
          <a:xfrm>
            <a:off x="4525370" y="2971800"/>
            <a:ext cx="4495413" cy="3733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4953000"/>
            <a:ext cx="4117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Проведение экскурсий для </a:t>
            </a:r>
          </a:p>
          <a:p>
            <a:pPr algn="ctr"/>
            <a:r>
              <a:rPr lang="ru-RU" sz="2400" dirty="0" smtClean="0"/>
              <a:t>обучающихся  и гостей школы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0"/>
            <a:ext cx="786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Культурно-познавательная программа для Совета музея.</a:t>
            </a:r>
            <a:endParaRPr lang="ru-RU" sz="2400" b="1" dirty="0"/>
          </a:p>
        </p:txBody>
      </p:sp>
      <p:pic>
        <p:nvPicPr>
          <p:cNvPr id="4" name="Picture 2" descr="C:\Users\Irina\Desktop\отчёт по музею 2022-2023\P20527-160530.jpg"/>
          <p:cNvPicPr>
            <a:picLocks noChangeAspect="1" noChangeArrowheads="1"/>
          </p:cNvPicPr>
          <p:nvPr/>
        </p:nvPicPr>
        <p:blipFill>
          <a:blip r:embed="rId3" cstate="print"/>
          <a:srcRect l="3774" t="2516" r="5660" b="6918"/>
          <a:stretch>
            <a:fillRect/>
          </a:stretch>
        </p:blipFill>
        <p:spPr bwMode="auto">
          <a:xfrm>
            <a:off x="4419600" y="457200"/>
            <a:ext cx="4191000" cy="3143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4" descr="C:\Users\Irina\Desktop\отчёт по музею 2022-2023\P20422-143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09600"/>
            <a:ext cx="3200400" cy="426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2" descr="C:\Users\Irina\Desktop\отчёт по музею 2022-2023\P20422-150915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495800" y="3733800"/>
            <a:ext cx="3886200" cy="29146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47800" y="5410200"/>
            <a:ext cx="213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Мастер- класс по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покраске яиц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200400"/>
            <a:ext cx="30085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Экскурсия в Лёкшмозеро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6096000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Irina\Desktop\отчёт по музею 2022-2023\P21207-15344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18421"/>
          <a:stretch>
            <a:fillRect/>
          </a:stretch>
        </p:blipFill>
        <p:spPr bwMode="auto">
          <a:xfrm>
            <a:off x="222454" y="1066800"/>
            <a:ext cx="4273345" cy="46482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3" descr="C:\Users\Irina\Desktop\отчёт по музею 2022-2023\P21207-125542.jpg"/>
          <p:cNvPicPr>
            <a:picLocks noChangeAspect="1" noChangeArrowheads="1"/>
          </p:cNvPicPr>
          <p:nvPr/>
        </p:nvPicPr>
        <p:blipFill>
          <a:blip r:embed="rId4" cstate="print"/>
          <a:srcRect t="4541"/>
          <a:stretch>
            <a:fillRect/>
          </a:stretch>
        </p:blipFill>
        <p:spPr bwMode="auto">
          <a:xfrm>
            <a:off x="5029200" y="1066800"/>
            <a:ext cx="3651994" cy="46482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152401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Четвёртое направление – </a:t>
            </a:r>
            <a:r>
              <a:rPr lang="ru-RU" sz="2800" b="1" dirty="0" smtClean="0">
                <a:solidFill>
                  <a:srgbClr val="C00000"/>
                </a:solidFill>
              </a:rPr>
              <a:t>работа мастерской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«Глиняная игрушка»</a:t>
            </a:r>
          </a:p>
          <a:p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48400" y="5334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791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Для обучающихся 1-4 классов на базе музея ведутся занятия </a:t>
            </a:r>
          </a:p>
          <a:p>
            <a:pPr algn="ctr"/>
            <a:r>
              <a:rPr lang="ru-RU" sz="2400" dirty="0" smtClean="0"/>
              <a:t>по лепке Каргопольской глиняной игрушки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rina\Desktop\отчёт по музею 2022-2023\P21226-090923.jpg"/>
          <p:cNvPicPr>
            <a:picLocks noChangeAspect="1" noChangeArrowheads="1"/>
          </p:cNvPicPr>
          <p:nvPr/>
        </p:nvPicPr>
        <p:blipFill>
          <a:blip r:embed="rId3" cstate="print"/>
          <a:srcRect l="16571" t="21372" r="20098" b="8148"/>
          <a:stretch>
            <a:fillRect/>
          </a:stretch>
        </p:blipFill>
        <p:spPr bwMode="auto">
          <a:xfrm>
            <a:off x="483704" y="3013587"/>
            <a:ext cx="2488096" cy="36920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3" descr="C:\Users\Irina\Desktop\отчёт по музею 2022-2023\P21226-094240.jpg"/>
          <p:cNvPicPr>
            <a:picLocks noChangeAspect="1" noChangeArrowheads="1"/>
          </p:cNvPicPr>
          <p:nvPr/>
        </p:nvPicPr>
        <p:blipFill>
          <a:blip r:embed="rId4" cstate="print"/>
          <a:srcRect l="22423" t="12824" b="2415"/>
          <a:stretch>
            <a:fillRect/>
          </a:stretch>
        </p:blipFill>
        <p:spPr bwMode="auto">
          <a:xfrm>
            <a:off x="3314200" y="2362200"/>
            <a:ext cx="2778878" cy="396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4" descr="C:\Users\Irina\Desktop\отчёт по музею 2022-2023\P21226-094308.jpg"/>
          <p:cNvPicPr>
            <a:picLocks noChangeAspect="1" noChangeArrowheads="1"/>
          </p:cNvPicPr>
          <p:nvPr/>
        </p:nvPicPr>
        <p:blipFill>
          <a:blip r:embed="rId5" cstate="print"/>
          <a:srcRect t="6869" r="17570" b="7671"/>
          <a:stretch>
            <a:fillRect/>
          </a:stretch>
        </p:blipFill>
        <p:spPr bwMode="auto">
          <a:xfrm>
            <a:off x="6235430" y="1905000"/>
            <a:ext cx="2756170" cy="381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5" descr="C:\Users\Irina\Desktop\отчёт по музею 2022-2023\P21221-113320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3981" t="13469" r="12960" b="25968"/>
          <a:stretch>
            <a:fillRect/>
          </a:stretch>
        </p:blipFill>
        <p:spPr bwMode="auto">
          <a:xfrm>
            <a:off x="457200" y="152400"/>
            <a:ext cx="2514600" cy="2514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48000" y="304800"/>
            <a:ext cx="5867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Победители школьного конкурса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«Глиняные фантазии»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 </a:t>
            </a:r>
            <a:r>
              <a:rPr lang="ru-RU" sz="2200" dirty="0" err="1" smtClean="0"/>
              <a:t>Бандаев</a:t>
            </a:r>
            <a:r>
              <a:rPr lang="ru-RU" sz="2200" dirty="0" smtClean="0"/>
              <a:t> Али (1 кл.), Климова Женя (2 кл.) </a:t>
            </a:r>
            <a:r>
              <a:rPr lang="ru-RU" sz="2200" dirty="0" err="1" smtClean="0"/>
              <a:t>Бандаева</a:t>
            </a:r>
            <a:r>
              <a:rPr lang="ru-RU" sz="2200" dirty="0" smtClean="0"/>
              <a:t> </a:t>
            </a:r>
            <a:r>
              <a:rPr lang="ru-RU" sz="2200" dirty="0" err="1" smtClean="0"/>
              <a:t>Асия</a:t>
            </a:r>
            <a:r>
              <a:rPr lang="ru-RU" sz="2200" dirty="0" smtClean="0"/>
              <a:t> (3 кл.), Аристова </a:t>
            </a:r>
            <a:r>
              <a:rPr lang="ru-RU" sz="2200" dirty="0" err="1" smtClean="0"/>
              <a:t>Ульяна</a:t>
            </a:r>
            <a:r>
              <a:rPr lang="ru-RU" sz="2200" dirty="0" smtClean="0"/>
              <a:t> (4 кл.)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52401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Первое направление работы - </a:t>
            </a:r>
            <a:r>
              <a:rPr lang="ru-RU" sz="2800" dirty="0" smtClean="0"/>
              <a:t>организация внеурочной деятельности.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Курс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«Юный краевед»</a:t>
            </a:r>
          </a:p>
          <a:p>
            <a:pPr algn="ctr"/>
            <a:r>
              <a:rPr lang="ru-RU" sz="2800" dirty="0" smtClean="0"/>
              <a:t>Экскурсии, походы в близь лежащие деревни.</a:t>
            </a:r>
            <a:endParaRPr lang="ru-RU" sz="2800" dirty="0"/>
          </a:p>
        </p:txBody>
      </p:sp>
      <p:pic>
        <p:nvPicPr>
          <p:cNvPr id="5" name="Picture 2" descr="C:\Users\Irina\Desktop\отчёт по музею 2022-2023\P20922-12315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6731000" cy="50482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5943600"/>
            <a:ext cx="600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Воротной колодец в д. </a:t>
            </a:r>
            <a:r>
              <a:rPr lang="ru-RU" sz="3200" b="1" dirty="0" err="1" smtClean="0">
                <a:solidFill>
                  <a:schemeClr val="bg1"/>
                </a:solidFill>
              </a:rPr>
              <a:t>Стяпково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Irina\Desktop\отчёт по музею 2022-2023\P21228-123136(1).jpg"/>
          <p:cNvPicPr>
            <a:picLocks noChangeAspect="1" noChangeArrowheads="1"/>
          </p:cNvPicPr>
          <p:nvPr/>
        </p:nvPicPr>
        <p:blipFill>
          <a:blip r:embed="rId3" cstate="print"/>
          <a:srcRect t="10141"/>
          <a:stretch>
            <a:fillRect/>
          </a:stretch>
        </p:blipFill>
        <p:spPr bwMode="auto">
          <a:xfrm>
            <a:off x="4495800" y="4136328"/>
            <a:ext cx="4502527" cy="2569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5" descr="C:\Users\Irina\Desktop\отчёт по музею 2022-2023\P21228-122937(1)(1).jpg"/>
          <p:cNvPicPr>
            <a:picLocks noChangeAspect="1" noChangeArrowheads="1"/>
          </p:cNvPicPr>
          <p:nvPr/>
        </p:nvPicPr>
        <p:blipFill>
          <a:blip r:embed="rId4" cstate="print"/>
          <a:srcRect b="4184"/>
          <a:stretch>
            <a:fillRect/>
          </a:stretch>
        </p:blipFill>
        <p:spPr bwMode="auto">
          <a:xfrm>
            <a:off x="5410200" y="152400"/>
            <a:ext cx="2895600" cy="37071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6" descr="C:\Users\Irina\Desktop\отчёт по музею 2022-2023\P21228-121613(1).jpg"/>
          <p:cNvPicPr>
            <a:picLocks noChangeAspect="1" noChangeArrowheads="1"/>
          </p:cNvPicPr>
          <p:nvPr/>
        </p:nvPicPr>
        <p:blipFill>
          <a:blip r:embed="rId5" cstate="print"/>
          <a:srcRect l="5473" t="3774" r="1482" b="3774"/>
          <a:stretch>
            <a:fillRect/>
          </a:stretch>
        </p:blipFill>
        <p:spPr bwMode="auto">
          <a:xfrm>
            <a:off x="152399" y="152400"/>
            <a:ext cx="4441371" cy="426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572000"/>
            <a:ext cx="4495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Для юных умельцев проводятся не только занятия по лепке, но и вечера отдыха.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 класс к встрече  Нового года готов!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Irina\Desktop\отчёт по музею 2022-2023\P21221-153853.jpg"/>
          <p:cNvPicPr>
            <a:picLocks noChangeAspect="1" noChangeArrowheads="1"/>
          </p:cNvPicPr>
          <p:nvPr/>
        </p:nvPicPr>
        <p:blipFill>
          <a:blip r:embed="rId3" cstate="print"/>
          <a:srcRect l="2245" t="6734" r="12413" b="16458"/>
          <a:stretch>
            <a:fillRect/>
          </a:stretch>
        </p:blipFill>
        <p:spPr bwMode="auto">
          <a:xfrm>
            <a:off x="228600" y="990600"/>
            <a:ext cx="3429000" cy="4114799"/>
          </a:xfrm>
          <a:prstGeom prst="rect">
            <a:avLst/>
          </a:prstGeom>
          <a:noFill/>
        </p:spPr>
      </p:pic>
      <p:pic>
        <p:nvPicPr>
          <p:cNvPr id="17" name="Picture 4" descr="C:\Users\Irina\Desktop\отчёт по музею 2022-2023\P21221-151817.jpg"/>
          <p:cNvPicPr>
            <a:picLocks noChangeAspect="1" noChangeArrowheads="1"/>
          </p:cNvPicPr>
          <p:nvPr/>
        </p:nvPicPr>
        <p:blipFill>
          <a:blip r:embed="rId4" cstate="print"/>
          <a:srcRect t="5031" b="8615"/>
          <a:stretch>
            <a:fillRect/>
          </a:stretch>
        </p:blipFill>
        <p:spPr bwMode="auto">
          <a:xfrm>
            <a:off x="3720377" y="152400"/>
            <a:ext cx="5294507" cy="3429000"/>
          </a:xfrm>
          <a:prstGeom prst="rect">
            <a:avLst/>
          </a:prstGeom>
          <a:noFill/>
        </p:spPr>
      </p:pic>
      <p:pic>
        <p:nvPicPr>
          <p:cNvPr id="18" name="Picture 2" descr="C:\Users\Irina\Desktop\отчёт по музею 2022-2023\P21221-152215.jpg"/>
          <p:cNvPicPr>
            <a:picLocks noChangeAspect="1" noChangeArrowheads="1"/>
          </p:cNvPicPr>
          <p:nvPr/>
        </p:nvPicPr>
        <p:blipFill>
          <a:blip r:embed="rId5" cstate="print"/>
          <a:srcRect t="2801" b="4756"/>
          <a:stretch>
            <a:fillRect/>
          </a:stretch>
        </p:blipFill>
        <p:spPr bwMode="auto">
          <a:xfrm>
            <a:off x="6295844" y="3657600"/>
            <a:ext cx="2467155" cy="304092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14400" y="5334000"/>
            <a:ext cx="4388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Мастер-класс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«Новогодний бутерброд»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4038600"/>
            <a:ext cx="129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 класс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Irina\Desktop\отчёт по музею 2022-2023\P21223-151315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93" y="228600"/>
            <a:ext cx="8889999" cy="617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304800"/>
            <a:ext cx="3886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Поход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 Дедом Морозом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5715000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3-4 кл.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Irina\Desktop\отчёт по музею 2022-2023\P21226-150444(1).jpg"/>
          <p:cNvPicPr>
            <a:picLocks noChangeAspect="1" noChangeArrowheads="1"/>
          </p:cNvPicPr>
          <p:nvPr/>
        </p:nvPicPr>
        <p:blipFill>
          <a:blip r:embed="rId3" cstate="print"/>
          <a:srcRect l="3030" r="4546" b="6471"/>
          <a:stretch>
            <a:fillRect/>
          </a:stretch>
        </p:blipFill>
        <p:spPr bwMode="auto">
          <a:xfrm>
            <a:off x="152400" y="152400"/>
            <a:ext cx="4876800" cy="4077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6" descr="C:\Users\Irina\Desktop\отчёт по музею 2022-2023\P21223-160647.jpg"/>
          <p:cNvPicPr>
            <a:picLocks noChangeAspect="1" noChangeArrowheads="1"/>
          </p:cNvPicPr>
          <p:nvPr/>
        </p:nvPicPr>
        <p:blipFill>
          <a:blip r:embed="rId4" cstate="print"/>
          <a:srcRect l="4490" t="3367" b="7401"/>
          <a:stretch>
            <a:fillRect/>
          </a:stretch>
        </p:blipFill>
        <p:spPr bwMode="auto">
          <a:xfrm>
            <a:off x="5181600" y="2073183"/>
            <a:ext cx="3657600" cy="45562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5" descr="C:\Users\Irina\Desktop\отчёт по музею 2022-2023\P21223-154425.jpg"/>
          <p:cNvPicPr>
            <a:picLocks noChangeAspect="1" noChangeArrowheads="1"/>
          </p:cNvPicPr>
          <p:nvPr/>
        </p:nvPicPr>
        <p:blipFill>
          <a:blip r:embed="rId5" cstate="print"/>
          <a:srcRect l="6154" t="8205" r="6154" b="5641"/>
          <a:stretch>
            <a:fillRect/>
          </a:stretch>
        </p:blipFill>
        <p:spPr bwMode="auto">
          <a:xfrm>
            <a:off x="990600" y="4343400"/>
            <a:ext cx="3200400" cy="23581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57800" y="381000"/>
            <a:ext cx="34906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Вечера не обходятся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без  конкурсов,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игры и чаепития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Irina\Desktop\отчёт по музею 2022-2023\P20710-121543(1)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8600"/>
            <a:ext cx="4684523" cy="6399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День города Каргополя.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Через мастер-классы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мы обучаем лепке глиняной игрушки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Irina\Desktop\Последние фото\P20710-121654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3489222" cy="4602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Irina\Desktop\отчёт по музею 2022-2023\P20916-151227(1).jpg"/>
          <p:cNvPicPr>
            <a:picLocks noChangeAspect="1" noChangeArrowheads="1"/>
          </p:cNvPicPr>
          <p:nvPr/>
        </p:nvPicPr>
        <p:blipFill>
          <a:blip r:embed="rId3" cstate="print"/>
          <a:srcRect l="13623" t="13942" r="9058" b="8002"/>
          <a:stretch>
            <a:fillRect/>
          </a:stretch>
        </p:blipFill>
        <p:spPr bwMode="auto">
          <a:xfrm>
            <a:off x="4191000" y="228600"/>
            <a:ext cx="4724400" cy="35770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7200" y="228600"/>
            <a:ext cx="33373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Пятое направление.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Пополнение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фондов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музея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61722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25463" y="4191000"/>
            <a:ext cx="24285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За отчётный </a:t>
            </a:r>
          </a:p>
          <a:p>
            <a:pPr algn="ctr"/>
            <a:r>
              <a:rPr lang="ru-RU" sz="2400" b="1" dirty="0" smtClean="0"/>
              <a:t>период в  музей </a:t>
            </a:r>
          </a:p>
          <a:p>
            <a:pPr algn="ctr"/>
            <a:r>
              <a:rPr lang="ru-RU" sz="2400" b="1" dirty="0" smtClean="0"/>
              <a:t>поступило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17 экспонатов</a:t>
            </a:r>
            <a:endParaRPr lang="ru-RU" sz="2400" dirty="0"/>
          </a:p>
        </p:txBody>
      </p:sp>
      <p:pic>
        <p:nvPicPr>
          <p:cNvPr id="7" name="Picture 6" descr="https://sun9-57.userapi.com/impg/ZfMMZDQpwUU9Kklp4tB-lODXuC5iocqAn0QghA/P1FnV3GikAo.jpg?size=810x1080&amp;quality=96&amp;sign=5c000418250038ebe908ba57079aee35&amp;type=album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8600" y="2362200"/>
            <a:ext cx="2819400" cy="3759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3" descr="C:\Users\Irina\Desktop\отчёт по музею 2022-2023\P30118-19095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200400" y="3962400"/>
            <a:ext cx="3251200" cy="2438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rina\Documents\Компьютер\Музей\Внеурочная деят. Юные краеведы\Краеведы 2 кл Ася\P11015-151247.jpg"/>
          <p:cNvPicPr>
            <a:picLocks noChangeAspect="1" noChangeArrowheads="1"/>
          </p:cNvPicPr>
          <p:nvPr/>
        </p:nvPicPr>
        <p:blipFill>
          <a:blip r:embed="rId3" cstate="print"/>
          <a:srcRect l="909" t="4848" b="10303"/>
          <a:stretch>
            <a:fillRect/>
          </a:stretch>
        </p:blipFill>
        <p:spPr bwMode="auto">
          <a:xfrm>
            <a:off x="304800" y="152400"/>
            <a:ext cx="8382000" cy="56851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«Не зная прошлого, невозможно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понять подлинный смысл настоящего»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867400"/>
            <a:ext cx="6999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smtClean="0">
                <a:solidFill>
                  <a:srgbClr val="C00000"/>
                </a:solidFill>
              </a:rPr>
              <a:t>Музей </a:t>
            </a:r>
            <a:r>
              <a:rPr lang="ru-RU" sz="2400" b="1" smtClean="0">
                <a:solidFill>
                  <a:srgbClr val="C00000"/>
                </a:solidFill>
              </a:rPr>
              <a:t>культурно-просветительский </a:t>
            </a:r>
            <a:r>
              <a:rPr lang="ru-RU" sz="2400" b="1" dirty="0" smtClean="0">
                <a:solidFill>
                  <a:srgbClr val="C00000"/>
                </a:solidFill>
              </a:rPr>
              <a:t>центр школы.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За год его посетило 142 человека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Irina\Desktop\отчёт по музею 2022-2023\P21101-124820(1)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57200" y="1600200"/>
            <a:ext cx="4724400" cy="39614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5" descr="C:\Users\Irina\Desktop\Последние фото\P20916-150611(1).jpg"/>
          <p:cNvPicPr>
            <a:picLocks noChangeAspect="1" noChangeArrowheads="1"/>
          </p:cNvPicPr>
          <p:nvPr/>
        </p:nvPicPr>
        <p:blipFill>
          <a:blip r:embed="rId4" cstate="print"/>
          <a:srcRect l="4984" t="11785" r="5302"/>
          <a:stretch>
            <a:fillRect/>
          </a:stretch>
        </p:blipFill>
        <p:spPr bwMode="auto">
          <a:xfrm>
            <a:off x="5671976" y="228601"/>
            <a:ext cx="3193673" cy="4648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1686" y="228600"/>
            <a:ext cx="5540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Мини – экспедиции.</a:t>
            </a:r>
          </a:p>
          <a:p>
            <a:pPr algn="ctr"/>
            <a:r>
              <a:rPr lang="ru-RU" sz="2800" dirty="0" smtClean="0"/>
              <a:t>Цель: сбор старинных экспонатов </a:t>
            </a:r>
          </a:p>
          <a:p>
            <a:pPr algn="ctr"/>
            <a:r>
              <a:rPr lang="ru-RU" sz="2800" dirty="0" smtClean="0"/>
              <a:t>для школьного музея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715000"/>
            <a:ext cx="361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В гостях у </a:t>
            </a:r>
            <a:r>
              <a:rPr lang="ru-RU" sz="2400" b="1" dirty="0" err="1" smtClean="0"/>
              <a:t>Темежниковой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Валентины Ивановны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4953000"/>
            <a:ext cx="3127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У </a:t>
            </a:r>
            <a:r>
              <a:rPr lang="ru-RU" sz="2400" b="1" dirty="0" err="1" smtClean="0"/>
              <a:t>Бальминой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Зинаиды </a:t>
            </a:r>
            <a:r>
              <a:rPr lang="ru-RU" sz="2400" b="1" dirty="0" err="1" smtClean="0"/>
              <a:t>Макаровны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и её дочери</a:t>
            </a:r>
          </a:p>
          <a:p>
            <a:pPr algn="ctr"/>
            <a:r>
              <a:rPr lang="ru-RU" sz="2400" b="1" dirty="0" smtClean="0"/>
              <a:t>Нины Николаевны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ina\Desktop\отчёт по музею 2022-2023\P21120-1302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4225" r="14085" b="6103"/>
          <a:stretch>
            <a:fillRect/>
          </a:stretch>
        </p:blipFill>
        <p:spPr bwMode="auto">
          <a:xfrm>
            <a:off x="152400" y="152400"/>
            <a:ext cx="4066032" cy="3505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C:\Users\Irina\Desktop\отчёт по музею 2022-2023\P20906-14054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lum bright="-10000"/>
          </a:blip>
          <a:srcRect l="1887" t="12579" b="9434"/>
          <a:stretch>
            <a:fillRect/>
          </a:stretch>
        </p:blipFill>
        <p:spPr bwMode="auto">
          <a:xfrm>
            <a:off x="2743200" y="2895600"/>
            <a:ext cx="6264275" cy="3733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67200" y="91440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Юные краеведы </a:t>
            </a:r>
          </a:p>
          <a:p>
            <a:pPr algn="ctr"/>
            <a:r>
              <a:rPr lang="ru-RU" sz="2800" b="1" dirty="0" smtClean="0"/>
              <a:t>пополнили фонды музея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двенадцатью  экспонатами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для презентации нейтральный - фото и картинки abrakadabra.fu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45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rina\Desktop\отчёт по музею 2022-2023\P21101-134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"/>
            <a:ext cx="8026400" cy="6019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28800" y="6172200"/>
            <a:ext cx="641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Учимся составлять паспорт экспонатов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400" y="152400"/>
            <a:ext cx="403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Times New Roman" pitchFamily="18" charset="0"/>
              </a:rPr>
              <a:t>Второе направление -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проведение музейных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занятий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2" descr="C:\Users\Irina\Desktop\отчёт по музею 2022-2023\P21123-131012(1).jpg"/>
          <p:cNvPicPr>
            <a:picLocks noChangeAspect="1" noChangeArrowheads="1"/>
          </p:cNvPicPr>
          <p:nvPr/>
        </p:nvPicPr>
        <p:blipFill>
          <a:blip r:embed="rId3" cstate="print"/>
          <a:srcRect l="7547" r="1887" b="11949"/>
          <a:stretch>
            <a:fillRect/>
          </a:stretch>
        </p:blipFill>
        <p:spPr bwMode="auto">
          <a:xfrm>
            <a:off x="152400" y="1600200"/>
            <a:ext cx="4598126" cy="3352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1" name="Picture 3" descr="C:\Users\Irina\Desktop\отчёт по музею 2022-2023\P21123-131553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"/>
            <a:ext cx="4038600" cy="30289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2" name="Picture 3" descr="C:\Users\Irina\Desktop\отчёт по музею 2022-2023\P30112-121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4038600" cy="30289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04800" y="5181600"/>
            <a:ext cx="3892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1 класс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«Здравствуй, музей!»,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«Сказ про бабушку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Ульяну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05600" y="304800"/>
            <a:ext cx="20874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2 класс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«Тайны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древнего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орнамента»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C:\Users\Irina\Desktop\отчёт по музею 2022-2023\P11012-124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6019801" cy="46570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4" descr="C:\Users\Irina\Documents\Компьютер\Музей\Фото с музейныхзанятий\4 кл. в  музее\DSC_379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7799"/>
          <a:stretch>
            <a:fillRect/>
          </a:stretch>
        </p:blipFill>
        <p:spPr bwMode="auto">
          <a:xfrm rot="5400000">
            <a:off x="5370248" y="3164153"/>
            <a:ext cx="4504267" cy="27479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3" descr="C:\Users\Irina\Documents\Компьютер\Музей\Фото с музейныхзанятий\21-22 уч. г Уроки в музее и муз.занятия\3-4 кл. Тайны орн\P11026-133539.jpg"/>
          <p:cNvPicPr>
            <a:picLocks noChangeAspect="1" noChangeArrowheads="1"/>
          </p:cNvPicPr>
          <p:nvPr/>
        </p:nvPicPr>
        <p:blipFill>
          <a:blip r:embed="rId5" cstate="print"/>
          <a:srcRect t="72571" r="16981"/>
          <a:stretch>
            <a:fillRect/>
          </a:stretch>
        </p:blipFill>
        <p:spPr bwMode="auto">
          <a:xfrm>
            <a:off x="152400" y="4724400"/>
            <a:ext cx="6019800" cy="12192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3559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Экскурсия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«Глиняная сказка» (3 кл.)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743200"/>
            <a:ext cx="441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Мастер-класс</a:t>
            </a:r>
            <a:r>
              <a:rPr lang="ru-RU" sz="23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300" b="1" dirty="0" smtClean="0">
                <a:solidFill>
                  <a:schemeClr val="accent2">
                    <a:lumMod val="75000"/>
                  </a:schemeClr>
                </a:solidFill>
              </a:rPr>
              <a:t>«Браслет на ромашке» (4 кл.)</a:t>
            </a:r>
            <a:endParaRPr lang="ru-RU" sz="2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3" descr="C:\Users\Irina\Desktop\отчёт по музею 2022-2023\P21130-123554(2).jpg"/>
          <p:cNvPicPr>
            <a:picLocks noChangeAspect="1" noChangeArrowheads="1"/>
          </p:cNvPicPr>
          <p:nvPr/>
        </p:nvPicPr>
        <p:blipFill>
          <a:blip r:embed="rId3" cstate="print"/>
          <a:srcRect t="4372" r="1639" b="6011"/>
          <a:stretch>
            <a:fillRect/>
          </a:stretch>
        </p:blipFill>
        <p:spPr bwMode="auto">
          <a:xfrm>
            <a:off x="4419600" y="3581400"/>
            <a:ext cx="4572000" cy="3124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05400" y="2362200"/>
            <a:ext cx="1130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4 класс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Irina\Desktop\все фото с телеф от 25.01 23\P21130-115129(1).jpg"/>
          <p:cNvPicPr>
            <a:picLocks noChangeAspect="1" noChangeArrowheads="1"/>
          </p:cNvPicPr>
          <p:nvPr/>
        </p:nvPicPr>
        <p:blipFill>
          <a:blip r:embed="rId4" cstate="print"/>
          <a:srcRect b="4403"/>
          <a:stretch>
            <a:fillRect/>
          </a:stretch>
        </p:blipFill>
        <p:spPr bwMode="auto">
          <a:xfrm>
            <a:off x="4953000" y="152400"/>
            <a:ext cx="3581400" cy="25677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2" descr="C:\Users\Irina\Desktop\отчёт по музею 2022-2023\zoEWDFX1bD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447800"/>
            <a:ext cx="4092654" cy="498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Шаблон для презентации нейтральный - фото и картинки abrakadabra.f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Irina\Desktop\отчёт по музею 2022-2023\P21201-13013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4883014" cy="4800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2" name="Picture 3" descr="C:\Users\Irina\Desktop\все фото с телеф от 25.01 23\P21201-13043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6154"/>
          <a:stretch>
            <a:fillRect/>
          </a:stretch>
        </p:blipFill>
        <p:spPr bwMode="auto">
          <a:xfrm>
            <a:off x="5334000" y="381000"/>
            <a:ext cx="3592955" cy="4495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2400" y="228600"/>
            <a:ext cx="513236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700" b="1" dirty="0" smtClean="0"/>
              <a:t>Интегрированный урок ИЗО и </a:t>
            </a:r>
          </a:p>
          <a:p>
            <a:pPr algn="ctr"/>
            <a:r>
              <a:rPr lang="ru-RU" sz="2700" b="1" dirty="0" smtClean="0"/>
              <a:t>музейного занятия по теме</a:t>
            </a:r>
          </a:p>
          <a:p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«Любимый музейный экспонат»</a:t>
            </a:r>
            <a:endParaRPr lang="ru-R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129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5 класс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390</Words>
  <PresentationFormat>Экран (4:3)</PresentationFormat>
  <Paragraphs>94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Отчёт о работе музейно-образовательного комплекса  «Живая традиция»      (февраль 2022- февраль 2023)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музейно-образовательного комплекса  «Живая традиция»      (февраль 2022- февраль 2023) </dc:title>
  <dc:creator>Ирина Савёлова</dc:creator>
  <cp:lastModifiedBy>Ирина Савёлова</cp:lastModifiedBy>
  <cp:revision>50</cp:revision>
  <dcterms:created xsi:type="dcterms:W3CDTF">2023-01-30T17:26:29Z</dcterms:created>
  <dcterms:modified xsi:type="dcterms:W3CDTF">2023-03-23T19:37:12Z</dcterms:modified>
</cp:coreProperties>
</file>